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20F0502020204030204" pitchFamily="2" charset="0"/>
      <p:bold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16" y="-2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732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Name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203336" y="3314696"/>
            <a:ext cx="8050345" cy="600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3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Add the problem statement here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6422289" y="3655054"/>
            <a:ext cx="5917239" cy="60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Enter your points here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433773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6938888" y="3522474"/>
            <a:ext cx="4884042" cy="60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Explainer text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 </a:t>
            </a:r>
            <a:endParaRPr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60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of team members and their contact details 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</Words>
  <Application>Microsoft Office PowerPoint</Application>
  <PresentationFormat>Custom</PresentationFormat>
  <Paragraphs>14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Playfair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 640 G5</dc:creator>
  <cp:lastModifiedBy>jpranjal0206@gmail.com</cp:lastModifiedBy>
  <cp:revision>1</cp:revision>
  <dcterms:created xsi:type="dcterms:W3CDTF">2006-08-16T00:00:00Z</dcterms:created>
  <dcterms:modified xsi:type="dcterms:W3CDTF">2025-06-30T07:25:33Z</dcterms:modified>
</cp:coreProperties>
</file>